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8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2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E463-0574-43E6-B18E-33D9E0EA9E8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FA5B-0A92-41C1-A38E-B6EFDC1D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050"/>
            <a:ext cx="8229600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Romans Road</a:t>
            </a:r>
          </a:p>
        </p:txBody>
      </p:sp>
    </p:spTree>
    <p:extLst>
      <p:ext uri="{BB962C8B-B14F-4D97-AF65-F5344CB8AC3E}">
        <p14:creationId xmlns:p14="http://schemas.microsoft.com/office/powerpoint/2010/main" val="112044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9"/>
            <a:ext cx="3551893" cy="27446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99137"/>
            <a:ext cx="3581400" cy="2767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99136"/>
            <a:ext cx="2057400" cy="2767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88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199803" cy="6172200"/>
          </a:xfrm>
        </p:spPr>
      </p:pic>
      <p:sp>
        <p:nvSpPr>
          <p:cNvPr id="12" name="Rectangle 11"/>
          <p:cNvSpPr/>
          <p:nvPr/>
        </p:nvSpPr>
        <p:spPr>
          <a:xfrm>
            <a:off x="4648200" y="1143000"/>
            <a:ext cx="434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God demonstrates His love for us  . . .</a:t>
            </a:r>
          </a:p>
        </p:txBody>
      </p:sp>
    </p:spTree>
    <p:extLst>
      <p:ext uri="{BB962C8B-B14F-4D97-AF65-F5344CB8AC3E}">
        <p14:creationId xmlns:p14="http://schemas.microsoft.com/office/powerpoint/2010/main" val="342674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279228" cy="6321120"/>
          </a:xfrm>
        </p:spPr>
      </p:pic>
      <p:sp>
        <p:nvSpPr>
          <p:cNvPr id="6" name="Rectangle 5"/>
          <p:cNvSpPr/>
          <p:nvPr/>
        </p:nvSpPr>
        <p:spPr>
          <a:xfrm>
            <a:off x="457200" y="381000"/>
            <a:ext cx="37338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Just as sin entered the world through one man, and death through sin, and in this way death came to all men, because </a:t>
            </a:r>
            <a:r>
              <a:rPr lang="en-US" sz="4000" b="1" u="sng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all</a:t>
            </a:r>
            <a:r>
              <a:rPr lang="en-US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sinned.</a:t>
            </a:r>
          </a:p>
        </p:txBody>
      </p:sp>
    </p:spTree>
    <p:extLst>
      <p:ext uri="{BB962C8B-B14F-4D97-AF65-F5344CB8AC3E}">
        <p14:creationId xmlns:p14="http://schemas.microsoft.com/office/powerpoint/2010/main" val="307250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5473"/>
            <a:ext cx="8153400" cy="6300353"/>
          </a:xfrm>
        </p:spPr>
      </p:pic>
    </p:spTree>
    <p:extLst>
      <p:ext uri="{BB962C8B-B14F-4D97-AF65-F5344CB8AC3E}">
        <p14:creationId xmlns:p14="http://schemas.microsoft.com/office/powerpoint/2010/main" val="407836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114800" cy="6303352"/>
          </a:xfrm>
        </p:spPr>
      </p:pic>
      <p:sp>
        <p:nvSpPr>
          <p:cNvPr id="6" name="Rectangle 5"/>
          <p:cNvSpPr/>
          <p:nvPr/>
        </p:nvSpPr>
        <p:spPr>
          <a:xfrm>
            <a:off x="4419600" y="25099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 the wages of sin is death, but the gift of God is eternal life in Christ Jesus our Lord.</a:t>
            </a:r>
          </a:p>
        </p:txBody>
      </p:sp>
    </p:spTree>
    <p:extLst>
      <p:ext uri="{BB962C8B-B14F-4D97-AF65-F5344CB8AC3E}">
        <p14:creationId xmlns:p14="http://schemas.microsoft.com/office/powerpoint/2010/main" val="175401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7" y="990600"/>
            <a:ext cx="5308973" cy="41023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69671"/>
            <a:ext cx="2667000" cy="40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2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4114800" cy="6257093"/>
          </a:xfrm>
        </p:spPr>
      </p:pic>
      <p:sp>
        <p:nvSpPr>
          <p:cNvPr id="6" name="Rectangle 5"/>
          <p:cNvSpPr/>
          <p:nvPr/>
        </p:nvSpPr>
        <p:spPr>
          <a:xfrm>
            <a:off x="228600" y="3048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But God demonstrates His love for us in this: while we were still sinners, Christ died for us.</a:t>
            </a:r>
          </a:p>
        </p:txBody>
      </p:sp>
    </p:spTree>
    <p:extLst>
      <p:ext uri="{BB962C8B-B14F-4D97-AF65-F5344CB8AC3E}">
        <p14:creationId xmlns:p14="http://schemas.microsoft.com/office/powerpoint/2010/main" val="95030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1903556"/>
            <a:ext cx="4349750" cy="33611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4999"/>
            <a:ext cx="4347882" cy="33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7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886200" cy="5853113"/>
          </a:xfrm>
        </p:spPr>
      </p:pic>
      <p:sp>
        <p:nvSpPr>
          <p:cNvPr id="6" name="Rectangle 5"/>
          <p:cNvSpPr/>
          <p:nvPr/>
        </p:nvSpPr>
        <p:spPr>
          <a:xfrm>
            <a:off x="4343400" y="3810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Everyone who </a:t>
            </a:r>
            <a:r>
              <a:rPr lang="en-US" sz="6000" b="1" u="sng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calls</a:t>
            </a:r>
            <a:r>
              <a:rPr lang="en-US" sz="6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on the name of the Lord will be saved. </a:t>
            </a:r>
          </a:p>
        </p:txBody>
      </p:sp>
    </p:spTree>
    <p:extLst>
      <p:ext uri="{BB962C8B-B14F-4D97-AF65-F5344CB8AC3E}">
        <p14:creationId xmlns:p14="http://schemas.microsoft.com/office/powerpoint/2010/main" val="112864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96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DEBBIEW</dc:creator>
  <cp:lastModifiedBy>Brooke Morris</cp:lastModifiedBy>
  <cp:revision>7</cp:revision>
  <dcterms:created xsi:type="dcterms:W3CDTF">2019-07-22T14:40:28Z</dcterms:created>
  <dcterms:modified xsi:type="dcterms:W3CDTF">2019-07-23T18:52:09Z</dcterms:modified>
</cp:coreProperties>
</file>