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68" r:id="rId4"/>
    <p:sldId id="266" r:id="rId5"/>
    <p:sldId id="267" r:id="rId6"/>
    <p:sldId id="269" r:id="rId7"/>
    <p:sldId id="270" r:id="rId8"/>
    <p:sldId id="27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2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1CFE5-8002-46E8-8D99-8439F0B765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4D7C3F-537C-4FEE-A9DF-164F3D7578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96B32-F584-4D2B-9746-973794267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693C-02AB-42D1-999B-3A303143B343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2E4D3-64B0-435F-9863-E37E13906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2B57F-F8C7-4ECB-9EC1-9E36FC174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EB096-55BE-4DDA-854C-30A3F4244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046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22FE9-629C-4DDB-8442-A55D8D864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8CD318-A462-4FF5-BACF-36F70B3E08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4E3E4-EB95-46CA-8EE2-A01472A63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693C-02AB-42D1-999B-3A303143B343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C311C-AA4C-41DA-88C6-C9622FDCB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73DF7-5E2E-48C2-B26C-0B937E631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EB096-55BE-4DDA-854C-30A3F4244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34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A26F32-4E49-48AF-9F80-46B186CC87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E2FA31-E9AE-4EA0-9AFC-E11984383A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9389A-63F5-4837-92C6-8052B21CD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693C-02AB-42D1-999B-3A303143B343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7FED9-FAAB-4584-AB5C-61A22C06B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3B78B-5AB3-4029-9887-67748DE16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EB096-55BE-4DDA-854C-30A3F4244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915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5F6F8-0723-4A7E-9EB2-BB99D3F57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3A272-5146-4810-B80E-25A3E84F1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B7EBF-108A-44EF-8666-A08DB4B6A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693C-02AB-42D1-999B-3A303143B343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55EE9-B937-4C3D-97D6-91C82927F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0E7991-AE2D-4FA6-A6FD-289764A3C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EB096-55BE-4DDA-854C-30A3F4244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858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A8EE0-4DB8-4593-9E99-57D09B839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21FBB1-2CAF-499C-9645-F3E966A63F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950BCE-BCF9-4735-AEFB-962F7F792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693C-02AB-42D1-999B-3A303143B343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03115C-F15E-488E-9E92-7C62D2072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15E5E-C476-45D8-825E-7FA180B8E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EB096-55BE-4DDA-854C-30A3F4244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34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A2337-EF5C-4D3F-B7B2-619934FA7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5E0BA-3C84-40D0-97AC-0743CAF0FF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2FD73B-2610-4BD4-AEBC-89E62DD18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B56A8A-B653-4E83-B174-F22E58F8E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693C-02AB-42D1-999B-3A303143B343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4984DD-0B0D-4980-AE2C-F2F778263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1C368C-A7F3-4AC2-9CBE-775D21DC5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EB096-55BE-4DDA-854C-30A3F4244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01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571FC-12E5-4C55-9DAC-D01C76EB0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EF7547-EC15-4EEE-B5A6-55A9FB17C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304D51-301B-497E-BA49-3EECD18028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A44C6F-BFA8-4823-A265-00D1693446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3FF8FC-E297-46D7-9E35-C3E2787114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1E09C2-AD95-4A76-B187-4315D87DC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693C-02AB-42D1-999B-3A303143B343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9A1694-9642-437C-8B96-22A6ACB38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C3C33C-9529-4250-98E1-4D3B0E0D2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EB096-55BE-4DDA-854C-30A3F4244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51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7ABD6-8B46-4524-859B-2AC4B6638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C74D44-AA57-4BBA-A757-4E21E06E4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693C-02AB-42D1-999B-3A303143B343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355637-03C2-4C14-A6EC-6096D5FF0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E569DF-E483-45EE-86DD-59D74E973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EB096-55BE-4DDA-854C-30A3F4244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133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DA2497-8653-4A5C-A35C-F0A95267B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693C-02AB-42D1-999B-3A303143B343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D482A3-1211-4ECE-AFE4-3E72FB154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968B54-95EB-47B9-85A1-420CF994D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EB096-55BE-4DDA-854C-30A3F4244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C2872-C541-44AB-A35F-AD13F3F2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6C104-D575-4A25-9881-ACF0056F8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FED054-B572-4FE3-9062-2143C7EB7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BBA08C-7642-4527-80B6-43CC627A1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693C-02AB-42D1-999B-3A303143B343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E29FDF-23E2-4CD5-8B27-55B70931C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45C0A8-4CB9-4892-8892-06C65A4CE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EB096-55BE-4DDA-854C-30A3F4244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88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C6CD2-FE6F-4F91-BFC7-5B1F3F046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325CD9-A6AF-46BA-8C6B-DF846432CA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570CCD-1C24-4D92-BF65-DA1976E7A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D91602-BD66-4522-BB48-4DE779753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693C-02AB-42D1-999B-3A303143B343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FD3FA0-CD89-4926-9EA7-BE026F86A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2D4743-633A-438E-84B3-DC0D803FC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EB096-55BE-4DDA-854C-30A3F4244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699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F4252D-C9E8-4D33-B206-253C57BF9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3883CE-C523-4754-A6E4-5C66C38F6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42AF7-BF9B-4A39-A347-C1273DDA68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2693C-02AB-42D1-999B-3A303143B343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7F82A-2E8E-4445-83B8-F50E3F6497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97936-5F83-4D98-8AFF-274C321C0D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EB096-55BE-4DDA-854C-30A3F4244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78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904999"/>
            <a:ext cx="3551893" cy="274464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899138"/>
            <a:ext cx="3581400" cy="27674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899137"/>
            <a:ext cx="2057400" cy="27674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F50148-7934-44AD-9DBC-9E79C4075F79}"/>
              </a:ext>
            </a:extLst>
          </p:cNvPr>
          <p:cNvSpPr txBox="1"/>
          <p:nvPr/>
        </p:nvSpPr>
        <p:spPr>
          <a:xfrm>
            <a:off x="499534" y="742045"/>
            <a:ext cx="11192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Step-By-Step Instructions on How to Assemble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9A5BBB-FF0F-4529-A2FF-305C850312D2}"/>
              </a:ext>
            </a:extLst>
          </p:cNvPr>
          <p:cNvSpPr txBox="1"/>
          <p:nvPr/>
        </p:nvSpPr>
        <p:spPr>
          <a:xfrm>
            <a:off x="1524001" y="5164667"/>
            <a:ext cx="97366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>
                <a:solidFill>
                  <a:prstClr val="black"/>
                </a:solidFill>
              </a:rPr>
              <a:t>the Romans Road </a:t>
            </a:r>
            <a:r>
              <a:rPr lang="en-US" sz="4400" dirty="0">
                <a:solidFill>
                  <a:prstClr val="black"/>
                </a:solidFill>
              </a:rPr>
              <a:t>Tool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880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181578-61ED-4903-AF0F-2A29738C84D0}"/>
              </a:ext>
            </a:extLst>
          </p:cNvPr>
          <p:cNvSpPr txBox="1"/>
          <p:nvPr/>
        </p:nvSpPr>
        <p:spPr>
          <a:xfrm>
            <a:off x="2830507" y="677178"/>
            <a:ext cx="6530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Step 1. </a:t>
            </a:r>
            <a:r>
              <a:rPr lang="en-US" sz="3200" dirty="0"/>
              <a:t>Print the </a:t>
            </a:r>
            <a:r>
              <a:rPr lang="en-US" sz="3200" i="1" dirty="0"/>
              <a:t>Romans Road </a:t>
            </a:r>
            <a:r>
              <a:rPr lang="en-US" sz="3200" dirty="0"/>
              <a:t>tool</a:t>
            </a:r>
            <a:r>
              <a:rPr lang="en-US" dirty="0"/>
              <a:t>. </a:t>
            </a:r>
            <a:br>
              <a:rPr lang="en-US" dirty="0"/>
            </a:br>
            <a:r>
              <a:rPr lang="en-US" sz="2000" dirty="0"/>
              <a:t>It is recommended that you print out the Romans Road tool </a:t>
            </a:r>
            <a:br>
              <a:rPr lang="en-US" sz="2000" dirty="0"/>
            </a:br>
            <a:r>
              <a:rPr lang="en-US" sz="2000" u="sng" dirty="0"/>
              <a:t>on card stock </a:t>
            </a:r>
            <a:r>
              <a:rPr lang="en-US" sz="2000" dirty="0"/>
              <a:t>so that it will be easier to use.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02CF25-9DEC-4977-9C40-C8E3A69C48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45" y="2280092"/>
            <a:ext cx="3589867" cy="27739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8FFED0BC-2839-436B-A287-0D0DC65824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4740" y="2280092"/>
            <a:ext cx="3589867" cy="27665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59620B6A-2AD2-469C-8556-9A396E1B19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91630" y="2287577"/>
            <a:ext cx="3589867" cy="27739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97EB322-6E22-4FBD-AD27-DDF72B7DA322}"/>
              </a:ext>
            </a:extLst>
          </p:cNvPr>
          <p:cNvSpPr txBox="1"/>
          <p:nvPr/>
        </p:nvSpPr>
        <p:spPr>
          <a:xfrm>
            <a:off x="303245" y="5394121"/>
            <a:ext cx="3589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Page #1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6576EA-DA4A-41F6-A438-5CE385B711AE}"/>
              </a:ext>
            </a:extLst>
          </p:cNvPr>
          <p:cNvSpPr txBox="1"/>
          <p:nvPr/>
        </p:nvSpPr>
        <p:spPr>
          <a:xfrm>
            <a:off x="4301066" y="5394121"/>
            <a:ext cx="3589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Page #2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198872-2A97-4713-BB86-6746FB4B0B00}"/>
              </a:ext>
            </a:extLst>
          </p:cNvPr>
          <p:cNvSpPr txBox="1"/>
          <p:nvPr/>
        </p:nvSpPr>
        <p:spPr>
          <a:xfrm>
            <a:off x="8298888" y="5375479"/>
            <a:ext cx="3589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Page #3 </a:t>
            </a:r>
          </a:p>
        </p:txBody>
      </p:sp>
    </p:spTree>
    <p:extLst>
      <p:ext uri="{BB962C8B-B14F-4D97-AF65-F5344CB8AC3E}">
        <p14:creationId xmlns:p14="http://schemas.microsoft.com/office/powerpoint/2010/main" val="526681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181578-61ED-4903-AF0F-2A29738C84D0}"/>
              </a:ext>
            </a:extLst>
          </p:cNvPr>
          <p:cNvSpPr txBox="1"/>
          <p:nvPr/>
        </p:nvSpPr>
        <p:spPr>
          <a:xfrm>
            <a:off x="2807668" y="610066"/>
            <a:ext cx="73788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Step 2. </a:t>
            </a:r>
            <a:r>
              <a:rPr lang="en-US" sz="3200" dirty="0">
                <a:solidFill>
                  <a:srgbClr val="000000"/>
                </a:solidFill>
                <a:latin typeface="trebuchet ms" panose="020B0603020202020204" pitchFamily="34" charset="0"/>
              </a:rPr>
              <a:t>Trim off the white edges</a:t>
            </a:r>
            <a:br>
              <a:rPr lang="en-US" sz="3200" dirty="0">
                <a:solidFill>
                  <a:srgbClr val="000000"/>
                </a:solidFill>
                <a:latin typeface="trebuchet ms" panose="020B0603020202020204" pitchFamily="34" charset="0"/>
              </a:rPr>
            </a:br>
            <a:r>
              <a:rPr lang="en-US" sz="3200" dirty="0">
                <a:solidFill>
                  <a:srgbClr val="000000"/>
                </a:solidFill>
                <a:latin typeface="trebuchet ms" panose="020B0603020202020204" pitchFamily="34" charset="0"/>
              </a:rPr>
              <a:t> of each page</a:t>
            </a:r>
            <a:br>
              <a:rPr lang="en-US" dirty="0"/>
            </a:br>
            <a:endParaRPr lang="en-US" sz="2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02CF25-9DEC-4977-9C40-C8E3A69C48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45" y="2280092"/>
            <a:ext cx="3589867" cy="27739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8FFED0BC-2839-436B-A287-0D0DC65824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4740" y="2280092"/>
            <a:ext cx="3589867" cy="27665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59620B6A-2AD2-469C-8556-9A396E1B19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91630" y="2287577"/>
            <a:ext cx="3589867" cy="27739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97EB322-6E22-4FBD-AD27-DDF72B7DA322}"/>
              </a:ext>
            </a:extLst>
          </p:cNvPr>
          <p:cNvSpPr txBox="1"/>
          <p:nvPr/>
        </p:nvSpPr>
        <p:spPr>
          <a:xfrm>
            <a:off x="303245" y="5780015"/>
            <a:ext cx="3589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Page #1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6576EA-DA4A-41F6-A438-5CE385B711AE}"/>
              </a:ext>
            </a:extLst>
          </p:cNvPr>
          <p:cNvSpPr txBox="1"/>
          <p:nvPr/>
        </p:nvSpPr>
        <p:spPr>
          <a:xfrm>
            <a:off x="4301066" y="5721292"/>
            <a:ext cx="3589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Page #2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198872-2A97-4713-BB86-6746FB4B0B00}"/>
              </a:ext>
            </a:extLst>
          </p:cNvPr>
          <p:cNvSpPr txBox="1"/>
          <p:nvPr/>
        </p:nvSpPr>
        <p:spPr>
          <a:xfrm>
            <a:off x="8298888" y="5719428"/>
            <a:ext cx="3589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Page #3 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E9BC4321-A7B5-41AE-BF21-94A11163ADCB}"/>
              </a:ext>
            </a:extLst>
          </p:cNvPr>
          <p:cNvSpPr/>
          <p:nvPr/>
        </p:nvSpPr>
        <p:spPr>
          <a:xfrm rot="16200000">
            <a:off x="1841049" y="5185301"/>
            <a:ext cx="345554" cy="46349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9188E057-BA82-4D88-A8ED-6469F715B8B8}"/>
              </a:ext>
            </a:extLst>
          </p:cNvPr>
          <p:cNvSpPr/>
          <p:nvPr/>
        </p:nvSpPr>
        <p:spPr>
          <a:xfrm rot="16200000">
            <a:off x="6016896" y="5185301"/>
            <a:ext cx="345554" cy="46349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ACCD5453-4FE2-471E-977D-6C814B42105F}"/>
              </a:ext>
            </a:extLst>
          </p:cNvPr>
          <p:cNvSpPr/>
          <p:nvPr/>
        </p:nvSpPr>
        <p:spPr>
          <a:xfrm rot="16200000">
            <a:off x="10192743" y="5185300"/>
            <a:ext cx="345554" cy="46349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55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181578-61ED-4903-AF0F-2A29738C84D0}"/>
              </a:ext>
            </a:extLst>
          </p:cNvPr>
          <p:cNvSpPr txBox="1"/>
          <p:nvPr/>
        </p:nvSpPr>
        <p:spPr>
          <a:xfrm>
            <a:off x="2098178" y="381320"/>
            <a:ext cx="8883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Step 3. </a:t>
            </a:r>
            <a:r>
              <a:rPr lang="en-US" sz="3200" dirty="0"/>
              <a:t>Trim off section with dotted line on Page #3</a:t>
            </a:r>
            <a:endParaRPr lang="en-US" sz="2000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59620B6A-2AD2-469C-8556-9A396E1B1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84148" y="1662148"/>
            <a:ext cx="5223703" cy="4036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4198872-2A97-4713-BB86-6746FB4B0B00}"/>
              </a:ext>
            </a:extLst>
          </p:cNvPr>
          <p:cNvSpPr txBox="1"/>
          <p:nvPr/>
        </p:nvSpPr>
        <p:spPr>
          <a:xfrm>
            <a:off x="5031687" y="6226237"/>
            <a:ext cx="189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/>
              <a:t>Trim here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0A38B15-0D91-4089-8888-3B9ED67FC931}"/>
              </a:ext>
            </a:extLst>
          </p:cNvPr>
          <p:cNvCxnSpPr>
            <a:cxnSpLocks/>
          </p:cNvCxnSpPr>
          <p:nvPr/>
        </p:nvCxnSpPr>
        <p:spPr>
          <a:xfrm>
            <a:off x="5978554" y="1662148"/>
            <a:ext cx="0" cy="403649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8FDE0468-0349-41D1-904D-AE7A8B18A277}"/>
              </a:ext>
            </a:extLst>
          </p:cNvPr>
          <p:cNvSpPr/>
          <p:nvPr/>
        </p:nvSpPr>
        <p:spPr>
          <a:xfrm>
            <a:off x="2098178" y="3429000"/>
            <a:ext cx="1111969" cy="46349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2E7D78-7E5E-4695-A29B-45B6BA633F93}"/>
              </a:ext>
            </a:extLst>
          </p:cNvPr>
          <p:cNvSpPr txBox="1"/>
          <p:nvPr/>
        </p:nvSpPr>
        <p:spPr>
          <a:xfrm>
            <a:off x="192947" y="2944536"/>
            <a:ext cx="1702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/>
              <a:t>Keep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dirty="0"/>
              <a:t>this </a:t>
            </a:r>
            <a:br>
              <a:rPr lang="en-US" sz="3200" dirty="0"/>
            </a:br>
            <a:r>
              <a:rPr lang="en-US" sz="3200" dirty="0"/>
              <a:t>section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5054A4-58A5-4931-BF10-82DF90BE0A82}"/>
              </a:ext>
            </a:extLst>
          </p:cNvPr>
          <p:cNvSpPr txBox="1"/>
          <p:nvPr/>
        </p:nvSpPr>
        <p:spPr>
          <a:xfrm>
            <a:off x="10165621" y="2944536"/>
            <a:ext cx="17029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/>
              <a:t>Don’t Keep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dirty="0"/>
              <a:t>this </a:t>
            </a:r>
            <a:br>
              <a:rPr lang="en-US" sz="3200" dirty="0"/>
            </a:br>
            <a:r>
              <a:rPr lang="en-US" sz="3200" dirty="0"/>
              <a:t>section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D3C3B7D3-8A06-4232-AC18-978AF54730FA}"/>
              </a:ext>
            </a:extLst>
          </p:cNvPr>
          <p:cNvSpPr/>
          <p:nvPr/>
        </p:nvSpPr>
        <p:spPr>
          <a:xfrm rot="10800000">
            <a:off x="9198973" y="3429000"/>
            <a:ext cx="1111969" cy="46349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BDA0A4FE-B49B-4930-A05C-55DDF079447E}"/>
              </a:ext>
            </a:extLst>
          </p:cNvPr>
          <p:cNvSpPr/>
          <p:nvPr/>
        </p:nvSpPr>
        <p:spPr>
          <a:xfrm rot="16200000">
            <a:off x="5805778" y="5821713"/>
            <a:ext cx="345554" cy="46349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567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181578-61ED-4903-AF0F-2A29738C84D0}"/>
              </a:ext>
            </a:extLst>
          </p:cNvPr>
          <p:cNvSpPr txBox="1"/>
          <p:nvPr/>
        </p:nvSpPr>
        <p:spPr>
          <a:xfrm>
            <a:off x="2830507" y="333229"/>
            <a:ext cx="6530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Step 4. </a:t>
            </a:r>
            <a:r>
              <a:rPr lang="en-US" sz="3200" dirty="0"/>
              <a:t>Fold Page #1 in half.</a:t>
            </a: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7EB322-6E22-4FBD-AD27-DDF72B7DA322}"/>
              </a:ext>
            </a:extLst>
          </p:cNvPr>
          <p:cNvSpPr txBox="1"/>
          <p:nvPr/>
        </p:nvSpPr>
        <p:spPr>
          <a:xfrm>
            <a:off x="4372978" y="5709065"/>
            <a:ext cx="3589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/>
              <a:t>Fold Here</a:t>
            </a:r>
          </a:p>
        </p:txBody>
      </p:sp>
      <p:pic>
        <p:nvPicPr>
          <p:cNvPr id="15" name="Content Placeholder 4">
            <a:extLst>
              <a:ext uri="{FF2B5EF4-FFF2-40B4-BE49-F238E27FC236}">
                <a16:creationId xmlns:a16="http://schemas.microsoft.com/office/drawing/2014/main" id="{CD121711-3041-43E8-9039-0AE4D10EA5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147" y="1261953"/>
            <a:ext cx="5223703" cy="4023598"/>
          </a:xfrm>
          <a:prstGeom prst="rect">
            <a:avLst/>
          </a:prstGeom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id="{58A3BE9B-9AA4-4227-83AE-29FE743B6DAE}"/>
              </a:ext>
            </a:extLst>
          </p:cNvPr>
          <p:cNvSpPr/>
          <p:nvPr/>
        </p:nvSpPr>
        <p:spPr>
          <a:xfrm rot="16200000">
            <a:off x="5919029" y="5304542"/>
            <a:ext cx="345554" cy="46349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074042-F9C4-4E74-AF79-AAEABCB49B39}"/>
              </a:ext>
            </a:extLst>
          </p:cNvPr>
          <p:cNvSpPr txBox="1"/>
          <p:nvPr/>
        </p:nvSpPr>
        <p:spPr>
          <a:xfrm>
            <a:off x="292356" y="2669366"/>
            <a:ext cx="25381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Have this part</a:t>
            </a:r>
            <a:br>
              <a:rPr lang="en-US" sz="3000" dirty="0"/>
            </a:br>
            <a:r>
              <a:rPr lang="en-US" sz="3000" dirty="0"/>
              <a:t>be in </a:t>
            </a:r>
            <a:r>
              <a:rPr lang="en-US" sz="3000" u="sng" dirty="0"/>
              <a:t>front</a:t>
            </a:r>
            <a:endParaRPr lang="en-US" sz="3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08981D-5476-4DAE-B549-02A08E75522D}"/>
              </a:ext>
            </a:extLst>
          </p:cNvPr>
          <p:cNvSpPr txBox="1"/>
          <p:nvPr/>
        </p:nvSpPr>
        <p:spPr>
          <a:xfrm>
            <a:off x="9370642" y="2765920"/>
            <a:ext cx="25381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Have this part</a:t>
            </a:r>
            <a:br>
              <a:rPr lang="en-US" sz="3000" dirty="0"/>
            </a:br>
            <a:r>
              <a:rPr lang="en-US" sz="3000" dirty="0"/>
              <a:t>be in </a:t>
            </a:r>
            <a:r>
              <a:rPr lang="en-US" sz="3000" u="sng" dirty="0"/>
              <a:t>back</a:t>
            </a:r>
            <a:endParaRPr lang="en-US" sz="3000" dirty="0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083CA230-7A2A-4374-BCCC-7FAAC8D76197}"/>
              </a:ext>
            </a:extLst>
          </p:cNvPr>
          <p:cNvSpPr/>
          <p:nvPr/>
        </p:nvSpPr>
        <p:spPr>
          <a:xfrm>
            <a:off x="2950327" y="3024477"/>
            <a:ext cx="345554" cy="46349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61AA5412-F59E-446C-98DD-A6FBF78B9504}"/>
              </a:ext>
            </a:extLst>
          </p:cNvPr>
          <p:cNvSpPr/>
          <p:nvPr/>
        </p:nvSpPr>
        <p:spPr>
          <a:xfrm rot="10800000">
            <a:off x="8901116" y="3127207"/>
            <a:ext cx="345554" cy="46349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81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181578-61ED-4903-AF0F-2A29738C84D0}"/>
              </a:ext>
            </a:extLst>
          </p:cNvPr>
          <p:cNvSpPr txBox="1"/>
          <p:nvPr/>
        </p:nvSpPr>
        <p:spPr>
          <a:xfrm>
            <a:off x="2830507" y="400341"/>
            <a:ext cx="6530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Step 5. </a:t>
            </a:r>
            <a:r>
              <a:rPr lang="en-US" sz="3200" dirty="0"/>
              <a:t>Fold Page #2 in half.</a:t>
            </a: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7EB322-6E22-4FBD-AD27-DDF72B7DA322}"/>
              </a:ext>
            </a:extLst>
          </p:cNvPr>
          <p:cNvSpPr txBox="1"/>
          <p:nvPr/>
        </p:nvSpPr>
        <p:spPr>
          <a:xfrm>
            <a:off x="4372978" y="5709065"/>
            <a:ext cx="3589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/>
              <a:t>Fold Here</a:t>
            </a:r>
          </a:p>
        </p:txBody>
      </p:sp>
      <p:pic>
        <p:nvPicPr>
          <p:cNvPr id="15" name="Content Placeholder 4">
            <a:extLst>
              <a:ext uri="{FF2B5EF4-FFF2-40B4-BE49-F238E27FC236}">
                <a16:creationId xmlns:a16="http://schemas.microsoft.com/office/drawing/2014/main" id="{CD121711-3041-43E8-9039-0AE4D10EA5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7425" y="1261953"/>
            <a:ext cx="5197147" cy="4023598"/>
          </a:xfrm>
          <a:prstGeom prst="rect">
            <a:avLst/>
          </a:prstGeom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id="{58A3BE9B-9AA4-4227-83AE-29FE743B6DAE}"/>
              </a:ext>
            </a:extLst>
          </p:cNvPr>
          <p:cNvSpPr/>
          <p:nvPr/>
        </p:nvSpPr>
        <p:spPr>
          <a:xfrm rot="16200000">
            <a:off x="5919029" y="5304542"/>
            <a:ext cx="345554" cy="46349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75C6CD-ADFF-4D11-9E18-BA4391EE1EA2}"/>
              </a:ext>
            </a:extLst>
          </p:cNvPr>
          <p:cNvSpPr txBox="1"/>
          <p:nvPr/>
        </p:nvSpPr>
        <p:spPr>
          <a:xfrm>
            <a:off x="292356" y="2669366"/>
            <a:ext cx="25381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Have this part</a:t>
            </a:r>
            <a:br>
              <a:rPr lang="en-US" sz="3000" dirty="0"/>
            </a:br>
            <a:r>
              <a:rPr lang="en-US" sz="3000" dirty="0"/>
              <a:t>be in </a:t>
            </a:r>
            <a:r>
              <a:rPr lang="en-US" sz="3000" u="sng" dirty="0"/>
              <a:t>front</a:t>
            </a:r>
            <a:endParaRPr lang="en-US" sz="3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F0E266-8E68-4B37-9B34-82B141840B84}"/>
              </a:ext>
            </a:extLst>
          </p:cNvPr>
          <p:cNvSpPr txBox="1"/>
          <p:nvPr/>
        </p:nvSpPr>
        <p:spPr>
          <a:xfrm>
            <a:off x="9169306" y="2765920"/>
            <a:ext cx="25381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Have this part</a:t>
            </a:r>
            <a:br>
              <a:rPr lang="en-US" sz="3000" dirty="0"/>
            </a:br>
            <a:r>
              <a:rPr lang="en-US" sz="3000" dirty="0"/>
              <a:t>be in </a:t>
            </a:r>
            <a:r>
              <a:rPr lang="en-US" sz="3000" u="sng" dirty="0"/>
              <a:t>back</a:t>
            </a:r>
            <a:endParaRPr lang="en-US" sz="3000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24DAA27D-BEE1-4846-8568-37B5A9F21824}"/>
              </a:ext>
            </a:extLst>
          </p:cNvPr>
          <p:cNvSpPr/>
          <p:nvPr/>
        </p:nvSpPr>
        <p:spPr>
          <a:xfrm>
            <a:off x="2991189" y="3042005"/>
            <a:ext cx="345554" cy="46349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778639ED-FFBF-489D-9BA7-E035ABB81199}"/>
              </a:ext>
            </a:extLst>
          </p:cNvPr>
          <p:cNvSpPr/>
          <p:nvPr/>
        </p:nvSpPr>
        <p:spPr>
          <a:xfrm rot="10800000">
            <a:off x="8872278" y="3058783"/>
            <a:ext cx="345554" cy="46349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395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181578-61ED-4903-AF0F-2A29738C84D0}"/>
              </a:ext>
            </a:extLst>
          </p:cNvPr>
          <p:cNvSpPr txBox="1"/>
          <p:nvPr/>
        </p:nvSpPr>
        <p:spPr>
          <a:xfrm>
            <a:off x="2830507" y="400341"/>
            <a:ext cx="6530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Step 6. </a:t>
            </a:r>
            <a:r>
              <a:rPr lang="en-US" sz="3200" dirty="0"/>
              <a:t>Tape Page #3 to Page #2.</a:t>
            </a: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7EB322-6E22-4FBD-AD27-DDF72B7DA322}"/>
              </a:ext>
            </a:extLst>
          </p:cNvPr>
          <p:cNvSpPr txBox="1"/>
          <p:nvPr/>
        </p:nvSpPr>
        <p:spPr>
          <a:xfrm>
            <a:off x="5322955" y="5787024"/>
            <a:ext cx="3589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/>
              <a:t>Tape Here</a:t>
            </a:r>
          </a:p>
        </p:txBody>
      </p:sp>
      <p:pic>
        <p:nvPicPr>
          <p:cNvPr id="15" name="Content Placeholder 4">
            <a:extLst>
              <a:ext uri="{FF2B5EF4-FFF2-40B4-BE49-F238E27FC236}">
                <a16:creationId xmlns:a16="http://schemas.microsoft.com/office/drawing/2014/main" id="{CD121711-3041-43E8-9039-0AE4D10EA5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11904" y="1261953"/>
            <a:ext cx="5197147" cy="4023598"/>
          </a:xfrm>
          <a:prstGeom prst="rect">
            <a:avLst/>
          </a:prstGeom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id="{58A3BE9B-9AA4-4227-83AE-29FE743B6DAE}"/>
              </a:ext>
            </a:extLst>
          </p:cNvPr>
          <p:cNvSpPr/>
          <p:nvPr/>
        </p:nvSpPr>
        <p:spPr>
          <a:xfrm rot="16200000">
            <a:off x="6936274" y="5304542"/>
            <a:ext cx="345554" cy="46349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4245A9A7-FD3C-475D-89FF-38ABB1D5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161" y="1174403"/>
            <a:ext cx="2598179" cy="402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34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181578-61ED-4903-AF0F-2A29738C84D0}"/>
              </a:ext>
            </a:extLst>
          </p:cNvPr>
          <p:cNvSpPr txBox="1"/>
          <p:nvPr/>
        </p:nvSpPr>
        <p:spPr>
          <a:xfrm>
            <a:off x="2830507" y="400341"/>
            <a:ext cx="65309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Step 7. </a:t>
            </a:r>
            <a:r>
              <a:rPr lang="en-US" sz="3200" dirty="0"/>
              <a:t>Tape Page #2 to Page #1</a:t>
            </a:r>
            <a:br>
              <a:rPr lang="en-US" sz="3200" dirty="0"/>
            </a:br>
            <a:r>
              <a:rPr lang="en-US" sz="3200" dirty="0"/>
              <a:t> and fan fold each page.</a:t>
            </a: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7EB322-6E22-4FBD-AD27-DDF72B7DA322}"/>
              </a:ext>
            </a:extLst>
          </p:cNvPr>
          <p:cNvSpPr txBox="1"/>
          <p:nvPr/>
        </p:nvSpPr>
        <p:spPr>
          <a:xfrm>
            <a:off x="2846128" y="5578783"/>
            <a:ext cx="3589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/>
              <a:t>Tape Here</a:t>
            </a:r>
          </a:p>
        </p:txBody>
      </p:sp>
      <p:pic>
        <p:nvPicPr>
          <p:cNvPr id="15" name="Content Placeholder 4">
            <a:extLst>
              <a:ext uri="{FF2B5EF4-FFF2-40B4-BE49-F238E27FC236}">
                <a16:creationId xmlns:a16="http://schemas.microsoft.com/office/drawing/2014/main" id="{CD121711-3041-43E8-9039-0AE4D10EA5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1062" y="1572450"/>
            <a:ext cx="4424590" cy="3425490"/>
          </a:xfrm>
          <a:prstGeom prst="rect">
            <a:avLst/>
          </a:prstGeom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id="{58A3BE9B-9AA4-4227-83AE-29FE743B6DAE}"/>
              </a:ext>
            </a:extLst>
          </p:cNvPr>
          <p:cNvSpPr/>
          <p:nvPr/>
        </p:nvSpPr>
        <p:spPr>
          <a:xfrm rot="16200000">
            <a:off x="4468285" y="5029976"/>
            <a:ext cx="345554" cy="46349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4245A9A7-FD3C-475D-89FF-38ABB1D5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652" y="1449341"/>
            <a:ext cx="2291456" cy="3548599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B9E321BF-DB6A-4ED5-B007-8AA6A50F20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72" y="1572449"/>
            <a:ext cx="4424590" cy="341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146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189</Words>
  <Application>Microsoft Office PowerPoint</Application>
  <PresentationFormat>Widescreen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Brooke Morris</dc:creator>
  <cp:lastModifiedBy>Brooke Morris</cp:lastModifiedBy>
  <cp:revision>10</cp:revision>
  <dcterms:created xsi:type="dcterms:W3CDTF">2019-11-15T16:38:19Z</dcterms:created>
  <dcterms:modified xsi:type="dcterms:W3CDTF">2019-11-15T17:55:42Z</dcterms:modified>
</cp:coreProperties>
</file>